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3"/>
  </p:notesMasterIdLst>
  <p:sldIdLst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5/1/2020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5/1/2020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yiw6KkedDY" TargetMode="External"/><Relationship Id="rId2" Type="http://schemas.openxmlformats.org/officeDocument/2006/relationships/hyperlink" Target="https://www.youtube.com/watch?v=J3SdZwMcWh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103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Acceleration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en-US" sz="2300" dirty="0"/>
              <a:t>Chapter 11.3 Part 1</a:t>
            </a:r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/>
              <a:t>Learning Goals: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anchor="t">
            <a:normAutofit/>
          </a:bodyPr>
          <a:lstStyle/>
          <a:p>
            <a:r>
              <a:rPr lang="en-US" sz="2400" dirty="0"/>
              <a:t>Define Acceleration</a:t>
            </a:r>
          </a:p>
          <a:p>
            <a:r>
              <a:rPr lang="en-US" sz="2400" dirty="0"/>
              <a:t>Give examples of Acceleration</a:t>
            </a:r>
          </a:p>
          <a:p>
            <a:r>
              <a:rPr lang="en-US" sz="2400" dirty="0"/>
              <a:t>Define and give examples of freefall</a:t>
            </a:r>
          </a:p>
          <a:p>
            <a:r>
              <a:rPr lang="en-US" sz="2400" dirty="0"/>
              <a:t>Define constant acceleration</a:t>
            </a:r>
          </a:p>
          <a:p>
            <a:r>
              <a:rPr lang="en-US" sz="2400" dirty="0"/>
              <a:t>Know the rate of freefall</a:t>
            </a:r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561F7-24BD-4028-AB31-24BD544FA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51" y="287407"/>
            <a:ext cx="4705127" cy="6206158"/>
          </a:xfrm>
        </p:spPr>
        <p:txBody>
          <a:bodyPr/>
          <a:lstStyle/>
          <a:p>
            <a:r>
              <a:rPr lang="en-US" dirty="0"/>
              <a:t>When you hear the word acceleration – you probably think of a car going faster or speeding up</a:t>
            </a:r>
          </a:p>
          <a:p>
            <a:r>
              <a:rPr lang="en-US" dirty="0"/>
              <a:t>Well, you are not entirely wrong</a:t>
            </a:r>
          </a:p>
          <a:p>
            <a:r>
              <a:rPr lang="en-US" dirty="0"/>
              <a:t>The definition of acceleration is:</a:t>
            </a:r>
          </a:p>
          <a:p>
            <a:pPr lvl="1"/>
            <a:r>
              <a:rPr lang="en-US" dirty="0"/>
              <a:t>Any change in Speed AND/OR Direction</a:t>
            </a:r>
          </a:p>
        </p:txBody>
      </p:sp>
      <p:pic>
        <p:nvPicPr>
          <p:cNvPr id="1026" name="Picture 2" descr="What is acceleration? (article) | Khan Academy">
            <a:extLst>
              <a:ext uri="{FF2B5EF4-FFF2-40B4-BE49-F238E27FC236}">
                <a16:creationId xmlns:a16="http://schemas.microsoft.com/office/drawing/2014/main" id="{7A6DB96D-67C2-43BC-BC45-00C97BF1D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078" y="1133061"/>
            <a:ext cx="6586066" cy="459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894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600D7-71C7-4BA5-9D66-546D914EC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8E3AC-074B-4DFE-9ADE-454B47815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of Vocabulary words</a:t>
            </a:r>
          </a:p>
        </p:txBody>
      </p:sp>
      <p:pic>
        <p:nvPicPr>
          <p:cNvPr id="2050" name="Picture 2" descr="Speed , Velocity, and Acceleration cut and paste by ScienceSmartees">
            <a:extLst>
              <a:ext uri="{FF2B5EF4-FFF2-40B4-BE49-F238E27FC236}">
                <a16:creationId xmlns:a16="http://schemas.microsoft.com/office/drawing/2014/main" id="{AF424FF1-C3C0-432A-BF38-C76D6D878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940" y="224895"/>
            <a:ext cx="4943475" cy="640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556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7546-FF49-4ED9-B585-F558F8A7E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 these videos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E9A8B-E15A-4C90-9F6B-8F6AD0C58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acceleration?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Click </a:t>
            </a:r>
            <a:r>
              <a:rPr lang="en-US" dirty="0">
                <a:hlinkClick r:id="rId2"/>
              </a:rPr>
              <a:t>ME</a:t>
            </a:r>
            <a:r>
              <a:rPr lang="en-US" dirty="0"/>
              <a:t> (this one introduces the equation, but you can ignore it for now)</a:t>
            </a:r>
          </a:p>
          <a:p>
            <a:r>
              <a:rPr lang="en-US" dirty="0"/>
              <a:t>Review of Speed, Velocity, Acceleration </a:t>
            </a:r>
            <a:r>
              <a:rPr lang="en-US" dirty="0">
                <a:sym typeface="Wingdings" panose="05000000000000000000" pitchFamily="2" charset="2"/>
              </a:rPr>
              <a:t> Click </a:t>
            </a:r>
            <a:r>
              <a:rPr lang="en-US" dirty="0">
                <a:sym typeface="Wingdings" panose="05000000000000000000" pitchFamily="2" charset="2"/>
                <a:hlinkClick r:id="rId3"/>
              </a:rPr>
              <a:t>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321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49EEB-E8C7-421E-8791-926EE5D6E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Speed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A2618-7A72-4FCA-B2BD-740BA6367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538" y="1413841"/>
            <a:ext cx="10353762" cy="3714749"/>
          </a:xfrm>
        </p:spPr>
        <p:txBody>
          <a:bodyPr/>
          <a:lstStyle/>
          <a:p>
            <a:r>
              <a:rPr lang="en-US" dirty="0"/>
              <a:t>Acceleration can be either increasing or decreasing</a:t>
            </a:r>
          </a:p>
          <a:p>
            <a:r>
              <a:rPr lang="en-US" dirty="0"/>
              <a:t>If a car is speeding up, that is acceleration</a:t>
            </a:r>
          </a:p>
          <a:p>
            <a:r>
              <a:rPr lang="en-US" dirty="0"/>
              <a:t>If a car is slowing down, that is deceleration</a:t>
            </a:r>
          </a:p>
          <a:p>
            <a:r>
              <a:rPr lang="en-US" dirty="0"/>
              <a:t>Both are considered acceleration, one is positive (speeding up) one is negative (slowing down)</a:t>
            </a:r>
          </a:p>
        </p:txBody>
      </p:sp>
      <p:pic>
        <p:nvPicPr>
          <p:cNvPr id="3074" name="Picture 2" descr="Velocity And acceleration graphical Interptition">
            <a:extLst>
              <a:ext uri="{FF2B5EF4-FFF2-40B4-BE49-F238E27FC236}">
                <a16:creationId xmlns:a16="http://schemas.microsoft.com/office/drawing/2014/main" id="{C6788746-DC54-45F7-84B1-2F3EF0927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287" y="3570091"/>
            <a:ext cx="4151658" cy="311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143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5A3BE-AA3D-4B68-AA08-7C6869480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FreeFall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52418-8FC3-46AE-A3AF-1B3B79305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12" y="1571625"/>
            <a:ext cx="10353762" cy="3714749"/>
          </a:xfrm>
        </p:spPr>
        <p:txBody>
          <a:bodyPr/>
          <a:lstStyle/>
          <a:p>
            <a:r>
              <a:rPr lang="en-US" dirty="0"/>
              <a:t>Another example of acceleration is freefall</a:t>
            </a:r>
          </a:p>
          <a:p>
            <a:r>
              <a:rPr lang="en-US" dirty="0"/>
              <a:t>Things fall because of gravity</a:t>
            </a:r>
          </a:p>
          <a:p>
            <a:r>
              <a:rPr lang="en-US" dirty="0"/>
              <a:t>The earth “pulls” things “down” because of its force</a:t>
            </a:r>
          </a:p>
          <a:p>
            <a:r>
              <a:rPr lang="en-US" dirty="0"/>
              <a:t>Gravity ALWAYS has the same velocity = 9.8 m/s</a:t>
            </a:r>
          </a:p>
          <a:p>
            <a:endParaRPr lang="en-US" dirty="0"/>
          </a:p>
        </p:txBody>
      </p:sp>
      <p:pic>
        <p:nvPicPr>
          <p:cNvPr id="4098" name="Picture 2" descr="Graphing Free Fall Motion: Showing Acceleration - Video &amp; Lesson ...">
            <a:extLst>
              <a:ext uri="{FF2B5EF4-FFF2-40B4-BE49-F238E27FC236}">
                <a16:creationId xmlns:a16="http://schemas.microsoft.com/office/drawing/2014/main" id="{9815AE50-437C-4F6E-B61D-819929BF6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69" y="1698382"/>
            <a:ext cx="5022574" cy="281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ntroduction to Free Fall | The Edge Learning Center">
            <a:extLst>
              <a:ext uri="{FF2B5EF4-FFF2-40B4-BE49-F238E27FC236}">
                <a16:creationId xmlns:a16="http://schemas.microsoft.com/office/drawing/2014/main" id="{EC9061F2-B3FE-412A-BDBF-CFED29CBE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60" y="3809869"/>
            <a:ext cx="4694954" cy="295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629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2E8F0-0964-4160-B40D-38C2662CF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Acceleration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027E6-5745-436F-B118-80D5999DB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velocity is the same (constant), this is considered constant acceleration</a:t>
            </a:r>
          </a:p>
          <a:p>
            <a:r>
              <a:rPr lang="en-US" dirty="0"/>
              <a:t>When a plane is traveling in a straight line, this is called constant acceleration</a:t>
            </a:r>
          </a:p>
        </p:txBody>
      </p:sp>
    </p:spTree>
    <p:extLst>
      <p:ext uri="{BB962C8B-B14F-4D97-AF65-F5344CB8AC3E}">
        <p14:creationId xmlns:p14="http://schemas.microsoft.com/office/powerpoint/2010/main" val="15350218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{B5F67581-C801-4CFB-9537-82BC6C5E92CE}tf55705232</Template>
  <TotalTime>0</TotalTime>
  <Words>223</Words>
  <Application>Microsoft Office PowerPoint</Application>
  <PresentationFormat>Widescreen</PresentationFormat>
  <Paragraphs>30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Goudy Old Style</vt:lpstr>
      <vt:lpstr>Wingdings 2</vt:lpstr>
      <vt:lpstr>SlateVTI</vt:lpstr>
      <vt:lpstr>Acceleration</vt:lpstr>
      <vt:lpstr>Learning Goals:</vt:lpstr>
      <vt:lpstr>PowerPoint Presentation</vt:lpstr>
      <vt:lpstr>PowerPoint Presentation</vt:lpstr>
      <vt:lpstr>Watch these videos</vt:lpstr>
      <vt:lpstr>Changes in Speed</vt:lpstr>
      <vt:lpstr>FreeFall</vt:lpstr>
      <vt:lpstr>Constant Acceleration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2020-05-01T16:22:12Z</dcterms:created>
  <dcterms:modified xsi:type="dcterms:W3CDTF">2020-05-02T16:59:08Z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