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8F44-22C5-47F0-B644-2A10AECF6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0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20FC1C-4D82-4703-A866-BA25CFF3F79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EE9214-5B91-4AE9-B49A-A2EC9325A9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Tissue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3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Bone Injuries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0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Types of Bone Injuries- Dislocation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0386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Occurs when a force displaces a bone so the two ends of a joint do not align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Usually, they present with a noticeable deformity and pain.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physician must reduce the injury.</a:t>
            </a:r>
          </a:p>
        </p:txBody>
      </p:sp>
      <p:pic>
        <p:nvPicPr>
          <p:cNvPr id="22532" name="Picture 5" descr="dislo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11375"/>
            <a:ext cx="3154363" cy="334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8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Types of Bone Injuries- Fractures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broken bone</a:t>
            </a:r>
          </a:p>
          <a:p>
            <a:pPr eaLnBrk="1" hangingPunct="1"/>
            <a:r>
              <a:rPr lang="en-US" altLang="en-US"/>
              <a:t>Failure point- the amount of energy required to cause a break</a:t>
            </a:r>
          </a:p>
          <a:p>
            <a:pPr eaLnBrk="1" hangingPunct="1"/>
            <a:r>
              <a:rPr lang="en-US" altLang="en-US"/>
              <a:t>Healing process- 6 to 8 weeks</a:t>
            </a:r>
          </a:p>
        </p:txBody>
      </p:sp>
    </p:spTree>
    <p:extLst>
      <p:ext uri="{BB962C8B-B14F-4D97-AF65-F5344CB8AC3E}">
        <p14:creationId xmlns:p14="http://schemas.microsoft.com/office/powerpoint/2010/main" val="214174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Fractures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Avulsion </a:t>
            </a:r>
          </a:p>
          <a:p>
            <a:pPr eaLnBrk="1" hangingPunct="1"/>
            <a:r>
              <a:rPr lang="en-US" altLang="en-US" sz="2800"/>
              <a:t>Stress</a:t>
            </a:r>
          </a:p>
          <a:p>
            <a:pPr eaLnBrk="1" hangingPunct="1"/>
            <a:r>
              <a:rPr lang="en-US" altLang="en-US" sz="2800"/>
              <a:t>Spiral</a:t>
            </a:r>
          </a:p>
          <a:p>
            <a:pPr eaLnBrk="1" hangingPunct="1"/>
            <a:r>
              <a:rPr lang="en-US" altLang="en-US" sz="2800"/>
              <a:t>Longitudinal</a:t>
            </a:r>
          </a:p>
          <a:p>
            <a:pPr eaLnBrk="1" hangingPunct="1"/>
            <a:r>
              <a:rPr lang="en-US" altLang="en-US" sz="2800"/>
              <a:t>Compression</a:t>
            </a:r>
          </a:p>
          <a:p>
            <a:pPr eaLnBrk="1" hangingPunct="1"/>
            <a:r>
              <a:rPr lang="en-US" altLang="en-US" sz="2800"/>
              <a:t>Oblique</a:t>
            </a:r>
          </a:p>
          <a:p>
            <a:pPr eaLnBrk="1" hangingPunct="1"/>
            <a:r>
              <a:rPr lang="en-US" altLang="en-US" sz="2800"/>
              <a:t>Comminuted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Transverse</a:t>
            </a:r>
          </a:p>
          <a:p>
            <a:pPr eaLnBrk="1" hangingPunct="1"/>
            <a:r>
              <a:rPr lang="en-US" altLang="en-US" sz="2800"/>
              <a:t>Greenstick</a:t>
            </a:r>
          </a:p>
          <a:p>
            <a:pPr eaLnBrk="1" hangingPunct="1"/>
            <a:r>
              <a:rPr lang="en-US" altLang="en-US" sz="2800"/>
              <a:t>Pathological</a:t>
            </a:r>
          </a:p>
          <a:p>
            <a:pPr eaLnBrk="1" hangingPunct="1"/>
            <a:r>
              <a:rPr lang="en-US" altLang="en-US" sz="2800"/>
              <a:t>Blowout</a:t>
            </a:r>
          </a:p>
          <a:p>
            <a:pPr eaLnBrk="1" hangingPunct="1"/>
            <a:r>
              <a:rPr lang="en-US" altLang="en-US" sz="2800"/>
              <a:t>Depressed</a:t>
            </a:r>
          </a:p>
          <a:p>
            <a:pPr eaLnBrk="1" hangingPunct="1"/>
            <a:r>
              <a:rPr lang="en-US" altLang="en-US" sz="2800"/>
              <a:t>Epiphyseal</a:t>
            </a:r>
          </a:p>
        </p:txBody>
      </p:sp>
    </p:spTree>
    <p:extLst>
      <p:ext uri="{BB962C8B-B14F-4D97-AF65-F5344CB8AC3E}">
        <p14:creationId xmlns:p14="http://schemas.microsoft.com/office/powerpoint/2010/main" val="97188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3" name="Picture 10" descr="Fracture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87488"/>
            <a:ext cx="3986213" cy="5370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11" descr="Fracture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675680"/>
            <a:ext cx="3200400" cy="2492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6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difference between a strain vs. sprain</a:t>
            </a:r>
          </a:p>
          <a:p>
            <a:r>
              <a:rPr lang="en-US" dirty="0"/>
              <a:t>Identify the different types of soft tissue and bone injuries.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Soft Tissue Injuries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a tissue is injured, it may bleed, become inflamed or swell.</a:t>
            </a:r>
          </a:p>
          <a:p>
            <a:pPr eaLnBrk="1" hangingPunct="1"/>
            <a:r>
              <a:rPr lang="en-US" altLang="en-US" u="sng"/>
              <a:t>Sprain</a:t>
            </a:r>
            <a:r>
              <a:rPr lang="en-US" altLang="en-US"/>
              <a:t>- Overstretch or tear of a ligament</a:t>
            </a:r>
          </a:p>
          <a:p>
            <a:pPr eaLnBrk="1" hangingPunct="1"/>
            <a:r>
              <a:rPr lang="en-US" altLang="en-US" u="sng"/>
              <a:t>Strain</a:t>
            </a:r>
            <a:r>
              <a:rPr lang="en-US" altLang="en-US"/>
              <a:t>- Overstretch or tear of a muscle or tendon</a:t>
            </a:r>
          </a:p>
        </p:txBody>
      </p:sp>
    </p:spTree>
    <p:extLst>
      <p:ext uri="{BB962C8B-B14F-4D97-AF65-F5344CB8AC3E}">
        <p14:creationId xmlns:p14="http://schemas.microsoft.com/office/powerpoint/2010/main" val="336679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Categories of sprains and strains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degree- Overstretched with no loss of function</a:t>
            </a:r>
          </a:p>
          <a:p>
            <a:pPr eaLnBrk="1" hangingPunct="1"/>
            <a:r>
              <a:rPr lang="en-US" altLang="en-US"/>
              <a:t>Second degree- Partially torn, some loss of function and swelling</a:t>
            </a:r>
          </a:p>
          <a:p>
            <a:pPr eaLnBrk="1" hangingPunct="1"/>
            <a:r>
              <a:rPr lang="en-US" altLang="en-US"/>
              <a:t>Third degree- Completely or nearly ruptured.</a:t>
            </a:r>
          </a:p>
        </p:txBody>
      </p:sp>
    </p:spTree>
    <p:extLst>
      <p:ext uri="{BB962C8B-B14F-4D97-AF65-F5344CB8AC3E}">
        <p14:creationId xmlns:p14="http://schemas.microsoft.com/office/powerpoint/2010/main" val="131930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Names of soft tissue injuries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Incision</a:t>
            </a:r>
          </a:p>
          <a:p>
            <a:pPr eaLnBrk="1" hangingPunct="1"/>
            <a:r>
              <a:rPr lang="en-US" altLang="en-US" sz="2800"/>
              <a:t>Abrasion</a:t>
            </a:r>
          </a:p>
          <a:p>
            <a:pPr eaLnBrk="1" hangingPunct="1"/>
            <a:r>
              <a:rPr lang="en-US" altLang="en-US" sz="2800"/>
              <a:t>Contusion</a:t>
            </a:r>
          </a:p>
          <a:p>
            <a:pPr eaLnBrk="1" hangingPunct="1"/>
            <a:r>
              <a:rPr lang="en-US" altLang="en-US" sz="2800"/>
              <a:t>Laceration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Avulsion</a:t>
            </a:r>
          </a:p>
          <a:p>
            <a:pPr eaLnBrk="1" hangingPunct="1"/>
            <a:r>
              <a:rPr lang="en-US" altLang="en-US" sz="2800"/>
              <a:t>Amputation</a:t>
            </a:r>
          </a:p>
          <a:p>
            <a:pPr eaLnBrk="1" hangingPunct="1"/>
            <a:r>
              <a:rPr lang="en-US" altLang="en-US" sz="2800"/>
              <a:t>Puncture</a:t>
            </a:r>
          </a:p>
          <a:p>
            <a:pPr eaLnBrk="1" hangingPunct="1"/>
            <a:r>
              <a:rPr lang="en-US" altLang="en-US" sz="2800"/>
              <a:t>Contrecoup</a:t>
            </a:r>
          </a:p>
        </p:txBody>
      </p:sp>
    </p:spTree>
    <p:extLst>
      <p:ext uri="{BB962C8B-B14F-4D97-AF65-F5344CB8AC3E}">
        <p14:creationId xmlns:p14="http://schemas.microsoft.com/office/powerpoint/2010/main" val="60315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7" descr="wou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2552"/>
            <a:ext cx="3200400" cy="256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contrecou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5" y="2959894"/>
            <a:ext cx="2857500" cy="192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93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</a:t>
            </a:r>
            <a:r>
              <a:rPr lang="en-US" altLang="en-US" sz="4000"/>
              <a:t>Muscular Injuries/Conditions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Muscle cramps- Painful, involuntary muscle contractions</a:t>
            </a:r>
          </a:p>
          <a:p>
            <a:r>
              <a:rPr lang="en-US" altLang="en-US"/>
              <a:t>Muscle guarding- Muscle contractions in response to pain</a:t>
            </a:r>
          </a:p>
        </p:txBody>
      </p:sp>
      <p:pic>
        <p:nvPicPr>
          <p:cNvPr id="12292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66966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    Muscle Injuries/Conditions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9763"/>
            <a:ext cx="4038600" cy="4186237"/>
          </a:xfrm>
        </p:spPr>
        <p:txBody>
          <a:bodyPr>
            <a:normAutofit/>
          </a:bodyPr>
          <a:lstStyle/>
          <a:p>
            <a:r>
              <a:rPr lang="en-US" altLang="en-US" sz="2800"/>
              <a:t>Muscle spasm- A reflex reaction caused by trauma to the musculoskeletal system</a:t>
            </a:r>
          </a:p>
          <a:p>
            <a:r>
              <a:rPr lang="en-US" altLang="en-US" sz="2800"/>
              <a:t>Muscle soreness- Pain caused by overexertion in exercise</a:t>
            </a:r>
          </a:p>
        </p:txBody>
      </p:sp>
      <p:pic>
        <p:nvPicPr>
          <p:cNvPr id="1331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032"/>
            <a:ext cx="4038600" cy="3612536"/>
          </a:xfrm>
        </p:spPr>
      </p:pic>
    </p:spTree>
    <p:extLst>
      <p:ext uri="{BB962C8B-B14F-4D97-AF65-F5344CB8AC3E}">
        <p14:creationId xmlns:p14="http://schemas.microsoft.com/office/powerpoint/2010/main" val="390649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     Tendon Injuries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Tendons attach muscles to bone.</a:t>
            </a:r>
          </a:p>
          <a:p>
            <a:r>
              <a:rPr lang="en-US" altLang="en-US" sz="2400" dirty="0"/>
              <a:t>Tendinitis- Inflammation of the tendon</a:t>
            </a:r>
          </a:p>
        </p:txBody>
      </p:sp>
      <p:pic>
        <p:nvPicPr>
          <p:cNvPr id="1434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2133600"/>
            <a:ext cx="4038600" cy="2978150"/>
          </a:xfrm>
        </p:spPr>
      </p:pic>
    </p:spTree>
    <p:extLst>
      <p:ext uri="{BB962C8B-B14F-4D97-AF65-F5344CB8AC3E}">
        <p14:creationId xmlns:p14="http://schemas.microsoft.com/office/powerpoint/2010/main" val="4198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</TotalTime>
  <Words>245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Brush Script MT</vt:lpstr>
      <vt:lpstr>Constantia</vt:lpstr>
      <vt:lpstr>Franklin Gothic Book</vt:lpstr>
      <vt:lpstr>Rage Italic</vt:lpstr>
      <vt:lpstr>Pushpin</vt:lpstr>
      <vt:lpstr>Basics of Tissue Injuries</vt:lpstr>
      <vt:lpstr>Objectives</vt:lpstr>
      <vt:lpstr>Soft Tissue Injuries</vt:lpstr>
      <vt:lpstr>Categories of sprains and strains</vt:lpstr>
      <vt:lpstr>Names of soft tissue injuries</vt:lpstr>
      <vt:lpstr>PowerPoint Presentation</vt:lpstr>
      <vt:lpstr>      Muscular Injuries/Conditions</vt:lpstr>
      <vt:lpstr>    Muscle Injuries/Conditions</vt:lpstr>
      <vt:lpstr>           Tendon Injuries</vt:lpstr>
      <vt:lpstr>Bone Injuries</vt:lpstr>
      <vt:lpstr>Types of Bone Injuries- Dislocation</vt:lpstr>
      <vt:lpstr>Types of Bone Injuries- Fractures</vt:lpstr>
      <vt:lpstr>Types of Fractures</vt:lpstr>
      <vt:lpstr>PowerPoint Presentation</vt:lpstr>
    </vt:vector>
  </TitlesOfParts>
  <Company>METRO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Tissue Injuries</dc:title>
  <dc:creator>Jennifer Rockett</dc:creator>
  <cp:lastModifiedBy>Rachel Kelly</cp:lastModifiedBy>
  <cp:revision>2</cp:revision>
  <dcterms:created xsi:type="dcterms:W3CDTF">2018-03-21T17:45:31Z</dcterms:created>
  <dcterms:modified xsi:type="dcterms:W3CDTF">2020-04-26T03:41:12Z</dcterms:modified>
</cp:coreProperties>
</file>