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51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46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1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62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36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20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8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105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9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67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2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22220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kWpTQq13dw" TargetMode="External"/><Relationship Id="rId2" Type="http://schemas.openxmlformats.org/officeDocument/2006/relationships/hyperlink" Target="https://www.youtube.com/watch?v=X4Wxd4m-QV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Pj8Zh0A-uL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O-x-gAqJvrg&amp;t=10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71CC2-A35B-43A5-959B-31D3E1ABC7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Velocity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06963A-A90C-4190-81BB-4419E7FAD1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11.2 Part 2</a:t>
            </a:r>
          </a:p>
        </p:txBody>
      </p:sp>
    </p:spTree>
    <p:extLst>
      <p:ext uri="{BB962C8B-B14F-4D97-AF65-F5344CB8AC3E}">
        <p14:creationId xmlns:p14="http://schemas.microsoft.com/office/powerpoint/2010/main" val="297492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D17E5-95D7-411F-B119-E07B436D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F9BCB-2C48-49BB-A9F6-9F6144B36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Velocity and give example</a:t>
            </a:r>
          </a:p>
          <a:p>
            <a:r>
              <a:rPr lang="en-US" dirty="0"/>
              <a:t>Compare Speed and Velocity</a:t>
            </a:r>
          </a:p>
          <a:p>
            <a:r>
              <a:rPr lang="en-US" dirty="0"/>
              <a:t>Compare Scaler and Vector quantities</a:t>
            </a:r>
          </a:p>
          <a:p>
            <a:r>
              <a:rPr lang="en-US" dirty="0"/>
              <a:t>Give examples of a vector</a:t>
            </a:r>
          </a:p>
          <a:p>
            <a:r>
              <a:rPr lang="en-US" dirty="0"/>
              <a:t>Combine Velocities</a:t>
            </a:r>
          </a:p>
        </p:txBody>
      </p:sp>
    </p:spTree>
    <p:extLst>
      <p:ext uri="{BB962C8B-B14F-4D97-AF65-F5344CB8AC3E}">
        <p14:creationId xmlns:p14="http://schemas.microsoft.com/office/powerpoint/2010/main" val="1119321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CA713-F3DC-4E5B-8843-1625C6F20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Velocity?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5D977-3CB5-47DB-A5E1-EDD5A7942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730" y="382342"/>
            <a:ext cx="7796540" cy="3997828"/>
          </a:xfrm>
        </p:spPr>
        <p:txBody>
          <a:bodyPr/>
          <a:lstStyle/>
          <a:p>
            <a:r>
              <a:rPr lang="en-US" dirty="0"/>
              <a:t>We just learned about Speed last week and how to calculate it</a:t>
            </a:r>
          </a:p>
          <a:p>
            <a:r>
              <a:rPr lang="en-US" dirty="0"/>
              <a:t>This week we will learn about Velocity</a:t>
            </a:r>
          </a:p>
        </p:txBody>
      </p:sp>
      <p:pic>
        <p:nvPicPr>
          <p:cNvPr id="6" name="Picture 2" descr="Speed and Velocity Facts For Kids | Cool Kid Facts">
            <a:extLst>
              <a:ext uri="{FF2B5EF4-FFF2-40B4-BE49-F238E27FC236}">
                <a16:creationId xmlns:a16="http://schemas.microsoft.com/office/drawing/2014/main" id="{8559E269-E2C3-488E-B1D8-6BF7BA8FA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087" y="3576694"/>
            <a:ext cx="4271134" cy="250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753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3464F-C860-41B2-A65F-5D76ADC73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EA2B0-7B87-4B4D-B4EB-64C74903F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730" y="2664702"/>
            <a:ext cx="7796540" cy="3997828"/>
          </a:xfrm>
        </p:spPr>
        <p:txBody>
          <a:bodyPr/>
          <a:lstStyle/>
          <a:p>
            <a:r>
              <a:rPr lang="en-US" dirty="0"/>
              <a:t>Velocity is speed AND direction combined</a:t>
            </a:r>
          </a:p>
          <a:p>
            <a:r>
              <a:rPr lang="en-US" dirty="0"/>
              <a:t>Now it matters not </a:t>
            </a:r>
            <a:r>
              <a:rPr lang="en-US" dirty="0" err="1"/>
              <a:t>ony</a:t>
            </a:r>
            <a:r>
              <a:rPr lang="en-US" dirty="0"/>
              <a:t> how fast you are going but also what direction you travels</a:t>
            </a:r>
          </a:p>
          <a:p>
            <a:r>
              <a:rPr lang="en-US" dirty="0"/>
              <a:t>Velocity is a vector (I know new word, we will discuss shortly</a:t>
            </a:r>
          </a:p>
          <a:p>
            <a:r>
              <a:rPr lang="en-US" dirty="0"/>
              <a:t>The following videos will show you the difference between speed and velocity - Click </a:t>
            </a:r>
            <a:r>
              <a:rPr lang="en-US" dirty="0">
                <a:hlinkClick r:id="rId2"/>
              </a:rPr>
              <a:t>ME</a:t>
            </a:r>
            <a:r>
              <a:rPr lang="en-US" dirty="0"/>
              <a:t>  and </a:t>
            </a:r>
            <a:r>
              <a:rPr lang="en-US" dirty="0">
                <a:hlinkClick r:id="rId3"/>
              </a:rPr>
              <a:t>ME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Lesson: Speed vs. Velocity">
            <a:extLst>
              <a:ext uri="{FF2B5EF4-FFF2-40B4-BE49-F238E27FC236}">
                <a16:creationId xmlns:a16="http://schemas.microsoft.com/office/drawing/2014/main" id="{A4D50F4A-60AD-42DF-9DFB-F002EC006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54" y="195470"/>
            <a:ext cx="4697274" cy="265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181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8FB06-D8D7-4392-B363-1FA02A19C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D90C9-BF11-434C-A3CF-AADDE6DD0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520" y="727827"/>
            <a:ext cx="7796540" cy="3997828"/>
          </a:xfrm>
        </p:spPr>
        <p:txBody>
          <a:bodyPr/>
          <a:lstStyle/>
          <a:p>
            <a:r>
              <a:rPr lang="en-US" dirty="0"/>
              <a:t>So here is a new word – Vector</a:t>
            </a:r>
          </a:p>
          <a:p>
            <a:r>
              <a:rPr lang="en-US" dirty="0"/>
              <a:t>When we were measuring speed, we did not care about what direction we were going, so that was not considered a vector quantity</a:t>
            </a:r>
          </a:p>
          <a:p>
            <a:r>
              <a:rPr lang="en-US" dirty="0"/>
              <a:t>When we measure speed AND explain direction, there are 2 different pieces of information, that is known as a vector</a:t>
            </a:r>
          </a:p>
          <a:p>
            <a:r>
              <a:rPr lang="en-US" dirty="0"/>
              <a:t>This video does a very good job at explaining what a vector it (sorry about accent, but video is good) – Click </a:t>
            </a:r>
            <a:r>
              <a:rPr lang="en-US" dirty="0">
                <a:hlinkClick r:id="rId2"/>
              </a:rPr>
              <a:t>ME</a:t>
            </a:r>
            <a:endParaRPr lang="en-US" dirty="0"/>
          </a:p>
        </p:txBody>
      </p:sp>
      <p:pic>
        <p:nvPicPr>
          <p:cNvPr id="3076" name="Picture 4" descr="Examples of Vector and Scalar Quantity in Physics">
            <a:extLst>
              <a:ext uri="{FF2B5EF4-FFF2-40B4-BE49-F238E27FC236}">
                <a16:creationId xmlns:a16="http://schemas.microsoft.com/office/drawing/2014/main" id="{9D51458A-3D18-4132-BEEA-79944F2A1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160" y="4057695"/>
            <a:ext cx="5020553" cy="267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12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593AD-7ECB-420E-A25D-0216A0742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Velocities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E7D9D-9667-4930-A991-647C1AC03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756" y="435350"/>
            <a:ext cx="5911217" cy="6283501"/>
          </a:xfrm>
        </p:spPr>
        <p:txBody>
          <a:bodyPr/>
          <a:lstStyle/>
          <a:p>
            <a:r>
              <a:rPr lang="en-US" dirty="0"/>
              <a:t>So now that you know what Velocity and Vectors are…..</a:t>
            </a:r>
          </a:p>
          <a:p>
            <a:r>
              <a:rPr lang="en-US" dirty="0"/>
              <a:t>Sometimes, an object will have more than one velocity – which means it goes in two different directions or speed</a:t>
            </a:r>
          </a:p>
          <a:p>
            <a:r>
              <a:rPr lang="en-US" dirty="0"/>
              <a:t>Watch this video – it does a very good job at</a:t>
            </a:r>
          </a:p>
          <a:p>
            <a:r>
              <a:rPr lang="en-US" dirty="0"/>
              <a:t>Explaining this concept – it is more lecture style but he does a good job making sense of it – Click </a:t>
            </a:r>
            <a:r>
              <a:rPr lang="en-US" dirty="0">
                <a:hlinkClick r:id="rId2"/>
              </a:rPr>
              <a:t>ME</a:t>
            </a:r>
            <a:endParaRPr lang="en-US" dirty="0"/>
          </a:p>
        </p:txBody>
      </p:sp>
      <p:pic>
        <p:nvPicPr>
          <p:cNvPr id="4098" name="Picture 2" descr="PPT - V E L O CITY AND A CC E L E RATI O N PowerPoint Presentation ...">
            <a:extLst>
              <a:ext uri="{FF2B5EF4-FFF2-40B4-BE49-F238E27FC236}">
                <a16:creationId xmlns:a16="http://schemas.microsoft.com/office/drawing/2014/main" id="{B18C0E1E-12DB-4702-9D1F-8A5FE5FC4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973" y="3048534"/>
            <a:ext cx="4692305" cy="3514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393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50</TotalTime>
  <Words>252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Velocity</vt:lpstr>
      <vt:lpstr>Learning Goals</vt:lpstr>
      <vt:lpstr>What is Velocity?</vt:lpstr>
      <vt:lpstr>PowerPoint Presentation</vt:lpstr>
      <vt:lpstr>Vectors</vt:lpstr>
      <vt:lpstr>Combining Velocities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Velocity</dc:title>
  <dc:creator>Rachel Kelly</dc:creator>
  <cp:lastModifiedBy>Rachel Kelly</cp:lastModifiedBy>
  <cp:revision>5</cp:revision>
  <dcterms:created xsi:type="dcterms:W3CDTF">2020-04-25T18:58:08Z</dcterms:created>
  <dcterms:modified xsi:type="dcterms:W3CDTF">2020-04-25T19:48:19Z</dcterms:modified>
</cp:coreProperties>
</file>